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7" r:id="rId4"/>
    <p:sldId id="259" r:id="rId5"/>
    <p:sldId id="264" r:id="rId6"/>
    <p:sldId id="260" r:id="rId7"/>
    <p:sldId id="262" r:id="rId8"/>
    <p:sldId id="265" r:id="rId9"/>
    <p:sldId id="283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9" r:id="rId19"/>
    <p:sldId id="278" r:id="rId20"/>
    <p:sldId id="272" r:id="rId21"/>
    <p:sldId id="273" r:id="rId22"/>
    <p:sldId id="274" r:id="rId23"/>
    <p:sldId id="275" r:id="rId24"/>
    <p:sldId id="276" r:id="rId25"/>
    <p:sldId id="277" r:id="rId26"/>
    <p:sldId id="281" r:id="rId27"/>
    <p:sldId id="282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75" d="100"/>
          <a:sy n="75" d="100"/>
        </p:scale>
        <p:origin x="1776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19B67-544A-4268-B149-F37ED719A2EA}" type="datetimeFigureOut">
              <a:rPr lang="de-CH" smtClean="0"/>
              <a:t>21.11.2022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1C3D-857B-498A-A7AD-69E9ACE195F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831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_wYs-CJdF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6OTx8thPJQ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Der </a:t>
            </a:r>
            <a:r>
              <a:rPr lang="de-DE" sz="3200" dirty="0" err="1" smtClean="0"/>
              <a:t>regurgitationsgefährdete</a:t>
            </a:r>
            <a:r>
              <a:rPr lang="de-DE" sz="3200" dirty="0" smtClean="0"/>
              <a:t> Patient</a:t>
            </a:r>
            <a:endParaRPr lang="de-CH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21.11.2022</a:t>
            </a:r>
          </a:p>
          <a:p>
            <a:r>
              <a:rPr lang="de-DE" dirty="0" smtClean="0"/>
              <a:t>Sami Cajani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82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997" y="1141649"/>
            <a:ext cx="4363059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207" y="3162263"/>
            <a:ext cx="4191585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253" y="2181136"/>
            <a:ext cx="8068487" cy="24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231" y="2184314"/>
            <a:ext cx="8815088" cy="255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746" y="2190662"/>
            <a:ext cx="9547332" cy="28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821" y="2514600"/>
            <a:ext cx="9760590" cy="24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85" y="2666999"/>
            <a:ext cx="9810253" cy="10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paar </a:t>
            </a:r>
            <a:r>
              <a:rPr lang="de-DE" dirty="0" err="1" smtClean="0"/>
              <a:t>bilder</a:t>
            </a:r>
            <a:r>
              <a:rPr lang="de-DE" dirty="0" smtClean="0"/>
              <a:t>, und fragen..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7008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122" name="Picture 2" descr="Abdominal CT scan | From $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20" y="609600"/>
            <a:ext cx="5336383" cy="53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59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098" name="Picture 2" descr="Current Role of CT in Imaging of the Stomach | Radio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247775"/>
            <a:ext cx="4762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5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Aspiration…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Was ist das überhaupt?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96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6" name="Picture 2" descr="I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2" y="1357647"/>
            <a:ext cx="48006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3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0" name="Picture 2" descr="Cureus | Neglected Gallstone Disease Presented As Gallstone Ileus: A Rare  Cause of Intestinal Ob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228" y="609600"/>
            <a:ext cx="3862367" cy="522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903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Magensonde gelegt, und nun?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7781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Wann leiten wir ein?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7617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leiten wir ein?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7954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muss an </a:t>
            </a:r>
            <a:r>
              <a:rPr lang="de-DE" dirty="0" err="1" smtClean="0"/>
              <a:t>equipment</a:t>
            </a:r>
            <a:r>
              <a:rPr lang="de-DE" dirty="0" smtClean="0"/>
              <a:t> parat sein?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9210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Ist </a:t>
            </a:r>
            <a:r>
              <a:rPr lang="de-DE" dirty="0" err="1" smtClean="0"/>
              <a:t>jankauer</a:t>
            </a:r>
            <a:r>
              <a:rPr lang="de-DE" dirty="0" smtClean="0"/>
              <a:t> die beste </a:t>
            </a:r>
            <a:r>
              <a:rPr lang="de-DE" dirty="0" err="1" smtClean="0"/>
              <a:t>wahl</a:t>
            </a:r>
            <a:r>
              <a:rPr lang="de-DE" dirty="0" smtClean="0"/>
              <a:t>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1_wYs-CJdF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29101" y="2335211"/>
            <a:ext cx="6733822" cy="37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2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Präoperativer Magenultraschall</a:t>
            </a:r>
            <a:endParaRPr lang="de-CH" dirty="0"/>
          </a:p>
        </p:txBody>
      </p:sp>
      <p:pic>
        <p:nvPicPr>
          <p:cNvPr id="4" name="i6OTx8thPJ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79700" y="2514600"/>
            <a:ext cx="6462713" cy="36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46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Videolaryngoskopie?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9721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Primär?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223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 und Eckdaten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0" y="362394"/>
            <a:ext cx="5001125" cy="61000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84" y="2195834"/>
            <a:ext cx="5544102" cy="360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Manipulation am Patienten während </a:t>
            </a:r>
            <a:r>
              <a:rPr lang="de-DE" dirty="0" err="1" smtClean="0"/>
              <a:t>einleitung</a:t>
            </a:r>
            <a:r>
              <a:rPr lang="de-DE" dirty="0" smtClean="0"/>
              <a:t>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884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Antibiotika oder </a:t>
            </a:r>
            <a:r>
              <a:rPr lang="de-DE" dirty="0" err="1" smtClean="0"/>
              <a:t>steroide</a:t>
            </a:r>
            <a:r>
              <a:rPr lang="de-DE" dirty="0" smtClean="0"/>
              <a:t>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184" y="2933699"/>
            <a:ext cx="4496427" cy="7049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184" y="3714659"/>
            <a:ext cx="4458322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Ausleitung?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595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RISKOFAKTOREN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35" y="207561"/>
            <a:ext cx="4071665" cy="600398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66" y="4328633"/>
            <a:ext cx="4299769" cy="198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Magensonde	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1950" y="2666999"/>
            <a:ext cx="10685461" cy="3924702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174" y="475848"/>
            <a:ext cx="3238952" cy="57539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727" y="247650"/>
            <a:ext cx="2981708" cy="64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546" y="2964161"/>
            <a:ext cx="4515480" cy="169568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61" y="879957"/>
            <a:ext cx="4458322" cy="17337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59" y="4858146"/>
            <a:ext cx="4420217" cy="15051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430" y="887541"/>
            <a:ext cx="1714739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Cricoid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?	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9619" y="3234407"/>
            <a:ext cx="7030431" cy="236253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15" y="504114"/>
            <a:ext cx="6515935" cy="257317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90600" y="5412271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NICHT EMPFOHLEN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54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FIBEROPTISCHE WACHINTUBATION?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41" y="2666999"/>
            <a:ext cx="2800741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28" y="380585"/>
            <a:ext cx="4248743" cy="594443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02" y="390428"/>
            <a:ext cx="4975594" cy="23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02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TM03457485[[fn=Netz]]</Template>
  <TotalTime>0</TotalTime>
  <Words>82</Words>
  <Application>Microsoft Office PowerPoint</Application>
  <PresentationFormat>Breitbild</PresentationFormat>
  <Paragraphs>23</Paragraphs>
  <Slides>32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Century Gothic</vt:lpstr>
      <vt:lpstr>Netz</vt:lpstr>
      <vt:lpstr>Der regurgitationsgefährdete Patient</vt:lpstr>
      <vt:lpstr>Aspiration…</vt:lpstr>
      <vt:lpstr>Definition und Eckdaten</vt:lpstr>
      <vt:lpstr>RISKOFAKTOREN</vt:lpstr>
      <vt:lpstr>Magensonde </vt:lpstr>
      <vt:lpstr>PowerPoint-Präsentation</vt:lpstr>
      <vt:lpstr>Cricoid Pressure? </vt:lpstr>
      <vt:lpstr>FIBEROPTISCHE WACHINTUBATION?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 paar bilder, und fragen..</vt:lpstr>
      <vt:lpstr>PowerPoint-Präsentation</vt:lpstr>
      <vt:lpstr>PowerPoint-Präsentation</vt:lpstr>
      <vt:lpstr>PowerPoint-Präsentation</vt:lpstr>
      <vt:lpstr>PowerPoint-Präsentation</vt:lpstr>
      <vt:lpstr>Magensonde gelegt, und nun?</vt:lpstr>
      <vt:lpstr>Wann leiten wir ein?</vt:lpstr>
      <vt:lpstr>Wie leiten wir ein?</vt:lpstr>
      <vt:lpstr>Was muss an equipment parat sein?</vt:lpstr>
      <vt:lpstr>Ist jankauer die beste wahl?</vt:lpstr>
      <vt:lpstr>Präoperativer Magenultraschall</vt:lpstr>
      <vt:lpstr>Videolaryngoskopie?</vt:lpstr>
      <vt:lpstr>Primär?</vt:lpstr>
      <vt:lpstr>Manipulation am Patienten während einleitung?</vt:lpstr>
      <vt:lpstr>Antibiotika oder steroide?</vt:lpstr>
      <vt:lpstr>Ausleitung?</vt:lpstr>
    </vt:vector>
  </TitlesOfParts>
  <Company>STGAG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regurgitationsgefährdete Patient</dc:title>
  <dc:creator>Cajani, Sami dipl. Arzt</dc:creator>
  <cp:lastModifiedBy>Cajani, Sami dipl. Arzt</cp:lastModifiedBy>
  <cp:revision>17</cp:revision>
  <dcterms:created xsi:type="dcterms:W3CDTF">2022-10-20T10:54:30Z</dcterms:created>
  <dcterms:modified xsi:type="dcterms:W3CDTF">2022-11-21T14:13:07Z</dcterms:modified>
</cp:coreProperties>
</file>